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71" r:id="rId7"/>
    <p:sldId id="260" r:id="rId8"/>
    <p:sldId id="261" r:id="rId9"/>
    <p:sldId id="269" r:id="rId10"/>
    <p:sldId id="270" r:id="rId11"/>
    <p:sldId id="272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291" autoAdjust="0"/>
  </p:normalViewPr>
  <p:slideViewPr>
    <p:cSldViewPr snapToGrid="0" showGuides="1">
      <p:cViewPr varScale="1">
        <p:scale>
          <a:sx n="112" d="100"/>
          <a:sy n="112" d="100"/>
        </p:scale>
        <p:origin x="552" y="200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12/13/21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37" y="1962395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37" y="374391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3333" y="1806813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42255" y="3203000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about/maps/" TargetMode="External"/><Relationship Id="rId2" Type="http://schemas.openxmlformats.org/officeDocument/2006/relationships/hyperlink" Target="https://www.latlong.net/category/national-parks-236-42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penweathermap.org/api/statistics-api#geo-mont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Project 2 – Data Visualisation</a:t>
            </a:r>
            <a:br>
              <a:rPr lang="en-US" sz="4000" dirty="0"/>
            </a:br>
            <a:r>
              <a:rPr lang="en-US" sz="4000" dirty="0"/>
              <a:t>Group 8 (Ben, Zach, Namita)</a:t>
            </a:r>
            <a:endParaRPr lang="ru-RU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Animal Inhabitants of </a:t>
            </a:r>
          </a:p>
          <a:p>
            <a:r>
              <a:rPr lang="en-US" dirty="0"/>
              <a:t>U.S. National Parks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05" y="554254"/>
            <a:ext cx="11890727" cy="1150367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a trip to observe</a:t>
            </a:r>
            <a:br>
              <a:rPr lang="en-US" dirty="0"/>
            </a:br>
            <a:r>
              <a:rPr lang="en-US" dirty="0"/>
              <a:t>animals in their natural habitat?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26156" y="3332198"/>
            <a:ext cx="11181644" cy="2483426"/>
          </a:xfrm>
        </p:spPr>
        <p:txBody>
          <a:bodyPr>
            <a:normAutofit/>
          </a:bodyPr>
          <a:lstStyle/>
          <a:p>
            <a:r>
              <a:rPr lang="en-US" dirty="0"/>
              <a:t>Tourists can use these customisable maps to find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U.S. National Parks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Animals found in these parks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process we followed for – 1. Data creation and 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70302"/>
            <a:ext cx="8545830" cy="454353"/>
          </a:xfrm>
        </p:spPr>
        <p:txBody>
          <a:bodyPr/>
          <a:lstStyle/>
          <a:p>
            <a:r>
              <a:rPr lang="en-US" dirty="0"/>
              <a:t>Obtaining and Storing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3432586"/>
            <a:ext cx="10689354" cy="1032449"/>
          </a:xfrm>
        </p:spPr>
        <p:txBody>
          <a:bodyPr>
            <a:normAutofit/>
          </a:bodyPr>
          <a:lstStyle/>
          <a:p>
            <a:r>
              <a:rPr lang="en-US" dirty="0"/>
              <a:t>Web scraping was used to create parks data frames and load in the postgres parks table</a:t>
            </a:r>
          </a:p>
          <a:p>
            <a:r>
              <a:rPr lang="en-US" dirty="0"/>
              <a:t>Animal data was taken from national park service and loaded in the postgres database.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process we followed for – 2. Data Visualisations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34993" y="2706454"/>
            <a:ext cx="9972571" cy="454353"/>
          </a:xfrm>
        </p:spPr>
        <p:txBody>
          <a:bodyPr/>
          <a:lstStyle/>
          <a:p>
            <a:r>
              <a:rPr lang="en-US" dirty="0"/>
              <a:t>Creating the app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993" y="3647594"/>
            <a:ext cx="10154546" cy="2333625"/>
          </a:xfrm>
        </p:spPr>
        <p:txBody>
          <a:bodyPr>
            <a:normAutofit/>
          </a:bodyPr>
          <a:lstStyle/>
          <a:p>
            <a:r>
              <a:rPr lang="en-US" dirty="0"/>
              <a:t>Created the app through flask API to render all the templates - index, parks and animals webpages</a:t>
            </a:r>
          </a:p>
          <a:p>
            <a:r>
              <a:rPr lang="en-US" dirty="0"/>
              <a:t>Connected to postgres db to fetch parks and animal data</a:t>
            </a:r>
          </a:p>
          <a:p>
            <a:r>
              <a:rPr lang="en-US" dirty="0"/>
              <a:t>Rendered the maps and markers through JS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64" y="678851"/>
            <a:ext cx="4357688" cy="1325563"/>
          </a:xfrm>
        </p:spPr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164" y="2004414"/>
            <a:ext cx="4357688" cy="3856830"/>
          </a:xfrm>
        </p:spPr>
        <p:txBody>
          <a:bodyPr/>
          <a:lstStyle/>
          <a:p>
            <a:r>
              <a:rPr lang="en-US" dirty="0"/>
              <a:t>Navigate to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Parks page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Animals page</a:t>
            </a:r>
          </a:p>
          <a:p>
            <a:r>
              <a:rPr lang="en-US" i="1" dirty="0"/>
              <a:t>“Explore the Wild” button will also navigate to the Parks page.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E98F8A-F2BD-44E8-B257-BA2F6FCF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78" y="1805940"/>
            <a:ext cx="6667862" cy="40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64" y="678851"/>
            <a:ext cx="4357688" cy="1325563"/>
          </a:xfrm>
        </p:spPr>
        <p:txBody>
          <a:bodyPr/>
          <a:lstStyle/>
          <a:p>
            <a:r>
              <a:rPr lang="en-US" dirty="0"/>
              <a:t>Map Page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164" y="2004414"/>
            <a:ext cx="4357688" cy="2252574"/>
          </a:xfrm>
        </p:spPr>
        <p:txBody>
          <a:bodyPr/>
          <a:lstStyle/>
          <a:p>
            <a:r>
              <a:rPr lang="en-US" dirty="0"/>
              <a:t>The “Parks” page marks a number of the US national parks that we have animal location data for.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17547E7D-B867-984D-B3B8-77CE68E11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0" t="20500" r="11700" b="9898"/>
          <a:stretch/>
        </p:blipFill>
        <p:spPr>
          <a:xfrm>
            <a:off x="5332414" y="1760220"/>
            <a:ext cx="6394766" cy="40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64" y="678851"/>
            <a:ext cx="4357688" cy="1325563"/>
          </a:xfrm>
        </p:spPr>
        <p:txBody>
          <a:bodyPr/>
          <a:lstStyle/>
          <a:p>
            <a:r>
              <a:rPr lang="en-US"/>
              <a:t>Map Page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164" y="2004414"/>
            <a:ext cx="4357688" cy="2252574"/>
          </a:xfrm>
        </p:spPr>
        <p:txBody>
          <a:bodyPr/>
          <a:lstStyle/>
          <a:p>
            <a:r>
              <a:rPr lang="en-US" dirty="0"/>
              <a:t>The “Animals” page allows you to search by animal type. Search results </a:t>
            </a:r>
            <a:r>
              <a:rPr lang="en-US"/>
              <a:t>will print </a:t>
            </a:r>
            <a:r>
              <a:rPr lang="en-US" dirty="0"/>
              <a:t>markers on the map showing which parks this animal can be found in.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EB984-31E9-45BB-B893-A72C018D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57" y="1783079"/>
            <a:ext cx="6169645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1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993" y="2731770"/>
            <a:ext cx="10154546" cy="3249449"/>
          </a:xfrm>
        </p:spPr>
        <p:txBody>
          <a:bodyPr>
            <a:normAutofit/>
          </a:bodyPr>
          <a:lstStyle/>
          <a:p>
            <a:r>
              <a:rPr lang="en-AU" dirty="0"/>
              <a:t>Complications with connecting to the database, </a:t>
            </a:r>
          </a:p>
          <a:p>
            <a:r>
              <a:rPr lang="en-AU" dirty="0"/>
              <a:t>Trying to use a library of animal </a:t>
            </a:r>
            <a:r>
              <a:rPr lang="en-AU" dirty="0" err="1"/>
              <a:t>svgs</a:t>
            </a:r>
            <a:r>
              <a:rPr lang="en-AU" dirty="0"/>
              <a:t>  </a:t>
            </a:r>
          </a:p>
          <a:p>
            <a:r>
              <a:rPr lang="en-AU" dirty="0"/>
              <a:t>Not enough time to go through all the National parks, limited to Birds and Mammals to handle the data</a:t>
            </a:r>
          </a:p>
          <a:p>
            <a:r>
              <a:rPr lang="en-AU" dirty="0"/>
              <a:t>Limitations due to capacity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8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Data and Map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AU" sz="2000" u="sng" dirty="0">
                <a:solidFill>
                  <a:schemeClr val="bg1"/>
                </a:solidFill>
              </a:rPr>
              <a:t>https://irma.nps.gov/NPSpecies/Search/SpeciesList/ACAD </a:t>
            </a:r>
          </a:p>
          <a:p>
            <a:pPr lvl="0"/>
            <a:r>
              <a:rPr lang="en-AU" sz="2000" u="sng" dirty="0">
                <a:hlinkClick r:id="rId2"/>
              </a:rPr>
              <a:t>https://www.latlong.net/category/national-parks-236-42.html</a:t>
            </a:r>
            <a:r>
              <a:rPr lang="en-AU" sz="2000" dirty="0"/>
              <a:t> </a:t>
            </a:r>
          </a:p>
          <a:p>
            <a:pPr lvl="0"/>
            <a:r>
              <a:rPr lang="en-AU" sz="2000" u="sng" dirty="0">
                <a:hlinkClick r:id="rId3"/>
              </a:rPr>
              <a:t>https://www.mapbox.com/about/maps/</a:t>
            </a:r>
            <a:r>
              <a:rPr lang="en-AU" sz="2000" dirty="0"/>
              <a:t> </a:t>
            </a:r>
          </a:p>
          <a:p>
            <a:pPr lvl="0"/>
            <a:r>
              <a:rPr lang="en-AU" sz="2000" u="sng" dirty="0">
                <a:hlinkClick r:id="rId4"/>
              </a:rPr>
              <a:t>https://openweathermap.org/api/statistics-api#geo-month</a:t>
            </a:r>
            <a:r>
              <a:rPr lang="en-AU" sz="2000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338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Book</vt:lpstr>
      <vt:lpstr>Gill Sans MT</vt:lpstr>
      <vt:lpstr>Wingdings</vt:lpstr>
      <vt:lpstr>Office Theme</vt:lpstr>
      <vt:lpstr>Project 2 – Data Visualisation Group 8 (Ben, Zach, Namita)</vt:lpstr>
      <vt:lpstr>Planning a trip to observe animals in their natural habitat?</vt:lpstr>
      <vt:lpstr>Technical Design</vt:lpstr>
      <vt:lpstr>Technical Design</vt:lpstr>
      <vt:lpstr>Landing Page</vt:lpstr>
      <vt:lpstr>Map Page 1</vt:lpstr>
      <vt:lpstr>Map Page 2</vt:lpstr>
      <vt:lpstr>Limitations</vt:lpstr>
      <vt:lpstr>Data and Map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2021-12-09T08:14:44Z</dcterms:created>
  <dcterms:modified xsi:type="dcterms:W3CDTF">2021-12-13T08:24:51Z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